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Lavonia Classy" charset="1" panose="00000000000000000000"/>
      <p:regular r:id="rId7"/>
    </p:embeddedFont>
    <p:embeddedFont>
      <p:font typeface="Anonymous Pro Bold" charset="1" panose="02060809030202000504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1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-1242890">
            <a:off x="2863587" y="12927627"/>
            <a:ext cx="25479012" cy="56668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0601"/>
              </a:lnSpc>
              <a:spcBef>
                <a:spcPct val="0"/>
              </a:spcBef>
            </a:pPr>
            <a:r>
              <a:rPr lang="en-US" sz="61203">
                <a:solidFill>
                  <a:srgbClr val="EB2325"/>
                </a:solidFill>
                <a:latin typeface="Lavonia Classy"/>
                <a:ea typeface="Lavonia Classy"/>
                <a:cs typeface="Lavonia Classy"/>
                <a:sym typeface="Lavonia Classy"/>
              </a:rPr>
              <a:t>Party</a:t>
            </a:r>
          </a:p>
        </p:txBody>
      </p:sp>
      <p:sp>
        <p:nvSpPr>
          <p:cNvPr name="TextBox 3" id="3"/>
          <p:cNvSpPr txBox="true"/>
          <p:nvPr/>
        </p:nvSpPr>
        <p:spPr>
          <a:xfrm rot="-633163">
            <a:off x="-850218" y="7358677"/>
            <a:ext cx="31631091" cy="56668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0601"/>
              </a:lnSpc>
              <a:spcBef>
                <a:spcPct val="0"/>
              </a:spcBef>
            </a:pPr>
            <a:r>
              <a:rPr lang="en-US" sz="61203">
                <a:solidFill>
                  <a:srgbClr val="EB2325"/>
                </a:solidFill>
                <a:latin typeface="Lavonia Classy"/>
                <a:ea typeface="Lavonia Classy"/>
                <a:cs typeface="Lavonia Classy"/>
                <a:sym typeface="Lavonia Classy"/>
              </a:rPr>
              <a:t>Birthday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2926080" y="14771260"/>
            <a:ext cx="3388983" cy="3302847"/>
          </a:xfrm>
          <a:custGeom>
            <a:avLst/>
            <a:gdLst/>
            <a:ahLst/>
            <a:cxnLst/>
            <a:rect r="r" b="b" t="t" l="l"/>
            <a:pathLst>
              <a:path h="3302847" w="3388983">
                <a:moveTo>
                  <a:pt x="0" y="0"/>
                </a:moveTo>
                <a:lnTo>
                  <a:pt x="3388983" y="0"/>
                </a:lnTo>
                <a:lnTo>
                  <a:pt x="3388983" y="3302847"/>
                </a:lnTo>
                <a:lnTo>
                  <a:pt x="0" y="330284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23105098" y="14771260"/>
            <a:ext cx="3388983" cy="3302847"/>
          </a:xfrm>
          <a:custGeom>
            <a:avLst/>
            <a:gdLst/>
            <a:ahLst/>
            <a:cxnLst/>
            <a:rect r="r" b="b" t="t" l="l"/>
            <a:pathLst>
              <a:path h="3302847" w="3388983">
                <a:moveTo>
                  <a:pt x="3388984" y="0"/>
                </a:moveTo>
                <a:lnTo>
                  <a:pt x="0" y="0"/>
                </a:lnTo>
                <a:lnTo>
                  <a:pt x="0" y="3302847"/>
                </a:lnTo>
                <a:lnTo>
                  <a:pt x="3388984" y="3302847"/>
                </a:lnTo>
                <a:lnTo>
                  <a:pt x="3388984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7284091" y="17990242"/>
            <a:ext cx="14692618" cy="17534701"/>
          </a:xfrm>
          <a:custGeom>
            <a:avLst/>
            <a:gdLst/>
            <a:ahLst/>
            <a:cxnLst/>
            <a:rect r="r" b="b" t="t" l="l"/>
            <a:pathLst>
              <a:path h="17534701" w="14692618">
                <a:moveTo>
                  <a:pt x="0" y="0"/>
                </a:moveTo>
                <a:lnTo>
                  <a:pt x="14692618" y="0"/>
                </a:lnTo>
                <a:lnTo>
                  <a:pt x="14692618" y="17534701"/>
                </a:lnTo>
                <a:lnTo>
                  <a:pt x="0" y="1753470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26032" y="21026259"/>
            <a:ext cx="4263910" cy="13662729"/>
          </a:xfrm>
          <a:custGeom>
            <a:avLst/>
            <a:gdLst/>
            <a:ahLst/>
            <a:cxnLst/>
            <a:rect r="r" b="b" t="t" l="l"/>
            <a:pathLst>
              <a:path h="13662729" w="4263910">
                <a:moveTo>
                  <a:pt x="0" y="0"/>
                </a:moveTo>
                <a:lnTo>
                  <a:pt x="4263910" y="0"/>
                </a:lnTo>
                <a:lnTo>
                  <a:pt x="4263910" y="13662729"/>
                </a:lnTo>
                <a:lnTo>
                  <a:pt x="0" y="1366272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5502388" y="37298241"/>
            <a:ext cx="18256025" cy="25695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518"/>
              </a:lnSpc>
            </a:pPr>
            <a:r>
              <a:rPr lang="en-US" b="true" sz="5976" spc="956">
                <a:solidFill>
                  <a:srgbClr val="EB2325"/>
                </a:solidFill>
                <a:latin typeface="Anonymous Pro Bold"/>
                <a:ea typeface="Anonymous Pro Bold"/>
                <a:cs typeface="Anonymous Pro Bold"/>
                <a:sym typeface="Anonymous Pro Bold"/>
              </a:rPr>
              <a:t>THANK YOU FOR COMING</a:t>
            </a:r>
          </a:p>
          <a:p>
            <a:pPr algn="ctr">
              <a:lnSpc>
                <a:spcPts val="10518"/>
              </a:lnSpc>
            </a:pPr>
            <a:r>
              <a:rPr lang="en-US" b="true" sz="5976" spc="956">
                <a:solidFill>
                  <a:srgbClr val="EB2325"/>
                </a:solidFill>
                <a:latin typeface="Anonymous Pro Bold"/>
                <a:ea typeface="Anonymous Pro Bold"/>
                <a:cs typeface="Anonymous Pro Bold"/>
                <a:sym typeface="Anonymous Pro Bold"/>
              </a:rPr>
              <a:t>AND HAVE FUN!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789942" y="2979558"/>
            <a:ext cx="17680917" cy="11828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0187"/>
              </a:lnSpc>
              <a:spcBef>
                <a:spcPct val="0"/>
              </a:spcBef>
            </a:pPr>
            <a:r>
              <a:rPr lang="en-US" b="true" sz="5788" spc="926">
                <a:solidFill>
                  <a:srgbClr val="EB2325"/>
                </a:solidFill>
                <a:latin typeface="Anonymous Pro Bold"/>
                <a:ea typeface="Anonymous Pro Bold"/>
                <a:cs typeface="Anonymous Pro Bold"/>
                <a:sym typeface="Anonymous Pro Bold"/>
              </a:rPr>
              <a:t>WELCOME TO OLIVIA'S</a:t>
            </a:r>
          </a:p>
        </p:txBody>
      </p:sp>
      <p:sp>
        <p:nvSpPr>
          <p:cNvPr name="Freeform 10" id="10"/>
          <p:cNvSpPr/>
          <p:nvPr/>
        </p:nvSpPr>
        <p:spPr>
          <a:xfrm flipH="true" flipV="false" rot="0">
            <a:off x="23469794" y="21026259"/>
            <a:ext cx="4263910" cy="13662729"/>
          </a:xfrm>
          <a:custGeom>
            <a:avLst/>
            <a:gdLst/>
            <a:ahLst/>
            <a:cxnLst/>
            <a:rect r="r" b="b" t="t" l="l"/>
            <a:pathLst>
              <a:path h="13662729" w="4263910">
                <a:moveTo>
                  <a:pt x="4263910" y="0"/>
                </a:moveTo>
                <a:lnTo>
                  <a:pt x="0" y="0"/>
                </a:lnTo>
                <a:lnTo>
                  <a:pt x="0" y="13662729"/>
                </a:lnTo>
                <a:lnTo>
                  <a:pt x="4263910" y="13662729"/>
                </a:lnTo>
                <a:lnTo>
                  <a:pt x="426391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DAGywP0gf6o</dc:identifier>
  <dcterms:modified xsi:type="dcterms:W3CDTF">2011-08-01T06:04:30Z</dcterms:modified>
  <cp:revision>1</cp:revision>
  <dc:title>Red and Cream Cute Illustrative Birthday Party Flyer (32 x 48 in)</dc:title>
</cp:coreProperties>
</file>